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5" r:id="rId9"/>
    <p:sldId id="272" r:id="rId10"/>
    <p:sldId id="273" r:id="rId11"/>
    <p:sldId id="266" r:id="rId12"/>
    <p:sldId id="27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C4E00-3DDB-4A61-B309-68254BBD98FF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5CD2B-2ACD-4EEC-B840-281864DB437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3096344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Основные формы работы по социально- нравственному воспитанию дошкольников</a:t>
            </a:r>
            <a:endParaRPr lang="ru-RU" dirty="0">
              <a:ln w="31550" cmpd="sng">
                <a:solidFill>
                  <a:srgbClr val="0070C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157163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п. Комсомольский 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«Колосок»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Правдина Л.И.</a:t>
            </a:r>
          </a:p>
        </p:txBody>
      </p:sp>
      <p:pic>
        <p:nvPicPr>
          <p:cNvPr id="4" name="Рисунок 3" descr="cropped-deti-chitayut-knigi-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5004048" cy="2233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34" y="35716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Игровое проектирование проблемных ситуаций.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Наличие нравственных элементов в игре позволит педагогу легче познакомить дошкольников с духовными ценностями окружающего их мира. Игровые модели должны строиться в соответствии с интересами и возможностями детей, с их социальным опытом и возрастными особенностями.</a:t>
            </a:r>
            <a:endParaRPr lang="ru-RU" dirty="0"/>
          </a:p>
        </p:txBody>
      </p:sp>
      <p:pic>
        <p:nvPicPr>
          <p:cNvPr id="8" name="Рисунок 7" descr="IMG_2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256"/>
            <a:ext cx="3107758" cy="228599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 descr="IMG_2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30" y="4214818"/>
            <a:ext cx="2952770" cy="221457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2000240"/>
            <a:ext cx="3168352" cy="2304256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3286116" y="4214818"/>
            <a:ext cx="3025476" cy="2286016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Рисунок 6" descr="Sc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857364"/>
            <a:ext cx="2831403" cy="22860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428992" y="1928802"/>
            <a:ext cx="3059832" cy="2187624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5112568"/>
          </a:xfrm>
        </p:spPr>
        <p:txBody>
          <a:bodyPr vert="horz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Игры и игровые упражнения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Мама устала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Угадай настроение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Рисуем </a:t>
            </a: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эмоции  пальцами</a:t>
            </a: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Хорошо - плохо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Веселая смесь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Помоги другу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Волшебный стул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Собака – поводырь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Я знаю….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Россия это….</a:t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Пришиваем пуговицы</a:t>
            </a: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Sca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000108"/>
            <a:ext cx="2993119" cy="19996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714752"/>
            <a:ext cx="3000396" cy="200026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0004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Работа с родителями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Важным условием социально-нравственного воспитания является тесная взаимосвязь с родителями . С целью установления контактов с семьей для обеспечения единства воспитания нравственной культуры используются следующие формы: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Групповые собрания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Консультации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Беседы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Совместная творческая деятельность родителей и </a:t>
            </a:r>
            <a:r>
              <a:rPr lang="ru-RU" dirty="0" smtClean="0"/>
              <a:t>детей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Совместное участие на праздниках и развлечениях</a:t>
            </a:r>
            <a:endParaRPr lang="ru-RU" dirty="0"/>
          </a:p>
        </p:txBody>
      </p:sp>
      <p:pic>
        <p:nvPicPr>
          <p:cNvPr id="6" name="Рисунок 5" descr="IMG_2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214686"/>
            <a:ext cx="2428860" cy="2000264"/>
          </a:xfrm>
          <a:prstGeom prst="round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0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643182"/>
            <a:ext cx="2357454" cy="2020675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9" descr="IMG_2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00570"/>
            <a:ext cx="2428892" cy="216685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IMG_21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500570"/>
            <a:ext cx="2500330" cy="215439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013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Социально- нравственное воспитание дошкольников очень многогранная область воспитания. И мы хотим, чтобы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частички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доброты, вложенные в наших детей, помогли им вырасти счастливыми и успешными людьми.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2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0100" y="2571750"/>
            <a:ext cx="5003800" cy="3752850"/>
          </a:xfr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268760"/>
            <a:ext cx="8305800" cy="2010532"/>
          </a:xfr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Социально- нравственное воспитание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целенаправленное систематическое воздействие на сознание, чувства и поведение воспитанников с целью формирования у них нравственных качеств, соответствующих требованиям общественной морали. 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3579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Задачи социально-нравственного воспитания дошкольников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усвоение норм и ценностей, принятых в обществе, включая моральные и нравственные ценности;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становление самостоятельности, целенаправленности и саморегуляции собственных действий;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развитие социального и эмоционального интеллекта, эмоциональной отзывчивости, сопереживания;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формирование готовности к совместной деятельности со сверстниками;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формирование уважительного отношения и чувства принадлежности к своей семье и к сообществу детей и взрослых;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формирование позитивных установок к различным видам труда и творчества;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формирование основ безопасного поведения в быту, социуме, природе.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Основные формы взаимодействия с детьми: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знакомство с произведениями литературы, сюжеты которых отражают нравственные проблемы;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нравственно-этические беседы;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сочинение историй, сказок;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— игровое проектирование проблемных ситуаций.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73616" cy="24986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Знакомство детей с художественной литературой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Художественная литература способствует возникновению у детей эмоционального отношения к описываемым событиям, природе, героям, персонажам литературных произведений, к окружающим их людям, к действительности.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Литературные произведения вовлекают детей в раздумья над поступками и поведением героев, происходящими событиями, побуждают к их оценке и обогащает эмоциональную сферу.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5" name="Содержимое 4" descr="IMG_0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3805265" cy="2853949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  <p:pic>
        <p:nvPicPr>
          <p:cNvPr id="6" name="Содержимое 5" descr="IMG_0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3900486" cy="2925365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139700" h="139700" prst="divo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Базой для изучения и обсуждения нравственных понятий могут служить сказки «Гуси-лебеди», «Три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abic Typesetting" pitchFamily="66" charset="-78"/>
              </a:rPr>
              <a:t>медведя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», «Золушка», «Красная шапочка», «Золотой ключик», «Гадкий утенок» и многие другие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65104"/>
            <a:ext cx="2340511" cy="1928481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755576" y="2060848"/>
            <a:ext cx="2236761" cy="1973093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6156176" y="4293096"/>
            <a:ext cx="2307708" cy="1944216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6156176" y="1988840"/>
            <a:ext cx="2376264" cy="208823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Рисунок 8" descr="p42_1234567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060848"/>
            <a:ext cx="2544283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365104"/>
            <a:ext cx="2520280" cy="1890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357694"/>
            <a:ext cx="3143272" cy="2357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Нравственно-этические беседы.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Беседы с детьми нужно строить так, чтобы нравственно-этическое представление приобрело для них яркое, живое содержание. Тогда и моральные чувства развиваются более интенсивно. Поэтому необходимы разговоры с детьми о состояниях, переживаниях героев литературных произведений или героев реальных ситуаций, о правомочности их поступков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143116"/>
            <a:ext cx="3096344" cy="2520280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323528" y="2564904"/>
            <a:ext cx="3059832" cy="208823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Рисунок 8" descr="IMG_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500570"/>
            <a:ext cx="3071834" cy="22135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05800" cy="6429420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этических бесед.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•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Зачем нужны правила?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Что такое «хорошо» и что такое «плохо»?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Зачем быть вежливым?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Мамины руки…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Что такое дружба….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Как выбирать друзей?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Добрый человек – это.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Спешите делать добро.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Правда или ложь. Рассматривание проблемных ситуаций.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Что значит быть счастливым?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Мир без улыбки. Какой он?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Маленький, да удаленький.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Человек и мир природы.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Дружба с младшими братьями (животными) и человека.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Мой родной дом…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рогулки в поле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День победы.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• Я горжусь что….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Сочинение историй, сказок.</a:t>
            </a:r>
            <a:r>
              <a:rPr lang="ru-RU" sz="2000" dirty="0" smtClean="0"/>
              <a:t> Процесс обучения станет творческим как для педагога, так и для ребенка, если он будет организован как исследовательская, поисковая деятельность. Эти творческие задания сформируют у ребенка умение думать, рассуждать, подвигнут к самостоятельному поиску решений, к моделированию собственного </a:t>
            </a:r>
            <a:r>
              <a:rPr lang="ru-RU" sz="2000" dirty="0" smtClean="0"/>
              <a:t>поведения.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6215042" y="3857628"/>
            <a:ext cx="2928958" cy="285752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Рисунок 5" descr="Sc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214686"/>
            <a:ext cx="3335236" cy="3143272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1857356" y="2714620"/>
            <a:ext cx="2928958" cy="321471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0" y="1785926"/>
            <a:ext cx="3000364" cy="3000396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Arial"/>
        <a:ea typeface=""/>
        <a:cs typeface=""/>
      </a:majorFont>
      <a:minorFont>
        <a:latin typeface="Monotype Corsiv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201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Основные формы работы по социально- нравственному воспитанию дошкольников</vt:lpstr>
      <vt:lpstr>Социально- нравственное воспитание – целенаправленное систематическое воздействие на сознание, чувства и поведение воспитанников с целью формирования у них нравственных качеств, соответствующих требованиям общественной морали. </vt:lpstr>
      <vt:lpstr>Задачи социально-нравственного воспитания дошкольников: — усвоение норм и ценностей, принятых в обществе, включая моральные и нравственные ценности; становление самостоятельности, целенаправленности и саморегуляции собственных действий; — развитие социального и эмоционального интеллекта, эмоциональной отзывчивости, сопереживания; — формирование готовности к совместной деятельности со сверстниками; — формирование уважительного отношения и чувства принадлежности к своей семье и к сообществу детей и взрослых; — формирование позитивных установок к различным видам труда и творчества; — формирование основ безопасного поведения в быту, социуме, природе.</vt:lpstr>
      <vt:lpstr>Основные формы взаимодействия с детьми: — знакомство с произведениями литературы, сюжеты которых отражают нравственные проблемы; — нравственно-этические беседы; — сочинение историй, сказок; — игровое проектирование проблемных ситуаций.</vt:lpstr>
      <vt:lpstr>Знакомство детей с художественной литературой Художественная литература способствует возникновению у детей эмоционального отношения к описываемым событиям, природе, героям, персонажам литературных произведений, к окружающим их людям, к действительности. Литературные произведения вовлекают детей в раздумья над поступками и поведением героев, происходящими событиями, побуждают к их оценке и обогащает эмоциональную сферу. </vt:lpstr>
      <vt:lpstr>Слайд 6</vt:lpstr>
      <vt:lpstr>Слайд 7</vt:lpstr>
      <vt:lpstr>темы этических бесед. • Зачем нужны правила? • Что такое «хорошо» и что такое «плохо»? • Зачем быть вежливым? • Мамины руки… • Что такое дружба…. • Как выбирать друзей? • Добрый человек – это. • Спешите делать добро. • Правда или ложь. Рассматривание проблемных ситуаций. • Что значит быть счастливым? • Мир без улыбки. Какой он? • Маленький, да удаленький. • Человек и мир природы. • Дружба с младшими братьями (животными) и человека. • Мой родной дом… • Прогулки в поле • День победы. • Я горжусь что…. </vt:lpstr>
      <vt:lpstr>Слайд 9</vt:lpstr>
      <vt:lpstr>Слайд 10</vt:lpstr>
      <vt:lpstr>Игры и игровые упражнения Мама устала Угадай настроение Рисуем  эмоции  пальцами Хорошо - плохо Веселая смесь Помоги другу Волшебный стул Собака – поводырь Я знаю…. Россия это…. Пришиваем пуговицы </vt:lpstr>
      <vt:lpstr>Слайд 12</vt:lpstr>
      <vt:lpstr>Социально- нравственное воспитание дошкольников очень многогранная область воспитания. И мы хотим, чтобы частички доброты, вложенные в наших детей, помогли им вырасти счастливыми и успешными людьми.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 нравственное воспитание дошкольников</dc:title>
  <dc:creator>Владимир</dc:creator>
  <cp:lastModifiedBy>Владимир</cp:lastModifiedBy>
  <cp:revision>38</cp:revision>
  <dcterms:created xsi:type="dcterms:W3CDTF">2016-04-03T13:14:20Z</dcterms:created>
  <dcterms:modified xsi:type="dcterms:W3CDTF">2016-04-06T11:41:10Z</dcterms:modified>
</cp:coreProperties>
</file>